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3233209"/>
            <a:ext cx="7766936" cy="1646302"/>
          </a:xfrm>
        </p:spPr>
        <p:txBody>
          <a:bodyPr/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FABRICA DE POSTES DE HORMIGON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6" y="713818"/>
            <a:ext cx="8692657" cy="118763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1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62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1357" y="354844"/>
            <a:ext cx="8596668" cy="1320800"/>
          </a:xfrm>
        </p:spPr>
        <p:txBody>
          <a:bodyPr/>
          <a:lstStyle/>
          <a:p>
            <a:pPr algn="ctr"/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NORMAS DE FABRICACION</a:t>
            </a:r>
            <a:endParaRPr lang="es-A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1" y="48688"/>
            <a:ext cx="1219200" cy="1104900"/>
          </a:xfrm>
        </p:spPr>
      </p:pic>
      <p:sp>
        <p:nvSpPr>
          <p:cNvPr id="6" name="Rectángulo redondeado 5"/>
          <p:cNvSpPr/>
          <p:nvPr/>
        </p:nvSpPr>
        <p:spPr>
          <a:xfrm>
            <a:off x="289561" y="1646074"/>
            <a:ext cx="3850629" cy="2557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9445" t="22232" r="25664" b="34375"/>
          <a:stretch/>
        </p:blipFill>
        <p:spPr>
          <a:xfrm>
            <a:off x="551360" y="1740054"/>
            <a:ext cx="3375334" cy="2370537"/>
          </a:xfrm>
          <a:prstGeom prst="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Rectángulo 7"/>
          <p:cNvSpPr/>
          <p:nvPr/>
        </p:nvSpPr>
        <p:spPr>
          <a:xfrm>
            <a:off x="748768" y="4345430"/>
            <a:ext cx="2932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POSTE DE HORMIGON</a:t>
            </a:r>
          </a:p>
          <a:p>
            <a:pPr algn="ctr"/>
            <a:r>
              <a:rPr lang="es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ARMADO</a:t>
            </a:r>
            <a:endParaRPr lang="es-E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7576325" y="1697783"/>
            <a:ext cx="3850629" cy="2557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AR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9546" t="21339" r="26369" b="34554"/>
          <a:stretch/>
        </p:blipFill>
        <p:spPr>
          <a:xfrm>
            <a:off x="7866887" y="1787525"/>
            <a:ext cx="3307489" cy="2417011"/>
          </a:xfrm>
          <a:prstGeom prst="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2" name="Rectángulo redondeado 11"/>
          <p:cNvSpPr/>
          <p:nvPr/>
        </p:nvSpPr>
        <p:spPr>
          <a:xfrm>
            <a:off x="4430752" y="2919131"/>
            <a:ext cx="2804160" cy="2800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AR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51344" t="30574" r="28992" b="24157"/>
          <a:stretch/>
        </p:blipFill>
        <p:spPr>
          <a:xfrm>
            <a:off x="4641481" y="3088938"/>
            <a:ext cx="2356647" cy="2495006"/>
          </a:xfrm>
          <a:prstGeom prst="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5" name="Rectángulo 14"/>
          <p:cNvSpPr/>
          <p:nvPr/>
        </p:nvSpPr>
        <p:spPr>
          <a:xfrm>
            <a:off x="8054524" y="4345430"/>
            <a:ext cx="2932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POSTE DE HORMIGON</a:t>
            </a:r>
          </a:p>
          <a:p>
            <a:pPr algn="ctr"/>
            <a:r>
              <a:rPr lang="es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PRETENSADO</a:t>
            </a:r>
            <a:endParaRPr lang="es-E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427919" y="5822608"/>
            <a:ext cx="27837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ESPECIFICACION TECNICA</a:t>
            </a:r>
          </a:p>
          <a:p>
            <a:pPr algn="ctr"/>
            <a:r>
              <a:rPr lang="es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N°4 DE LA EPEC PARA LA</a:t>
            </a:r>
          </a:p>
          <a:p>
            <a:pPr algn="ctr"/>
            <a:r>
              <a:rPr lang="es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PROV DE CORDOBA</a:t>
            </a:r>
            <a:endParaRPr lang="es-E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6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ACCESORIOS DE MONTAJE EN SECO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4" y="1822678"/>
            <a:ext cx="4762500" cy="290512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405" y="3740560"/>
            <a:ext cx="3629025" cy="2857500"/>
          </a:xfrm>
          <a:prstGeom prst="rect">
            <a:avLst/>
          </a:prstGeom>
        </p:spPr>
      </p:pic>
      <p:sp>
        <p:nvSpPr>
          <p:cNvPr id="6" name="Rectángulo 5"/>
          <p:cNvSpPr>
            <a:spLocks noChangeAspect="1"/>
          </p:cNvSpPr>
          <p:nvPr/>
        </p:nvSpPr>
        <p:spPr>
          <a:xfrm>
            <a:off x="677334" y="1773651"/>
            <a:ext cx="2356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CRUCETA</a:t>
            </a:r>
            <a:endParaRPr lang="es-E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>
            <a:spLocks noChangeAspect="1"/>
          </p:cNvSpPr>
          <p:nvPr/>
        </p:nvSpPr>
        <p:spPr>
          <a:xfrm>
            <a:off x="5959319" y="3386617"/>
            <a:ext cx="24208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MENSULA</a:t>
            </a:r>
            <a:endParaRPr lang="es-E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Marcador de conteni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" y="48688"/>
            <a:ext cx="12192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0049" y="35638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CARACTERISTICAS</a:t>
            </a:r>
            <a:endParaRPr lang="es-A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11025" y="4601502"/>
            <a:ext cx="4185623" cy="21680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PESO: 95 KG</a:t>
            </a:r>
          </a:p>
          <a:p>
            <a:r>
              <a:rPr lang="es-ES" dirty="0" smtClean="0"/>
              <a:t>TIEMPO DE MONTAJE EN POSTE  1HS</a:t>
            </a:r>
          </a:p>
          <a:p>
            <a:r>
              <a:rPr lang="es-ES" dirty="0" smtClean="0"/>
              <a:t>48% MAS ECONOMICA</a:t>
            </a:r>
            <a:endParaRPr lang="es-AR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401890" y="4601491"/>
            <a:ext cx="4185617" cy="21680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PESO: 200 KG</a:t>
            </a:r>
          </a:p>
          <a:p>
            <a:r>
              <a:rPr lang="es-ES" dirty="0" smtClean="0"/>
              <a:t>TIEMPO DE MONTAJE EN POSTE     15 DIAS</a:t>
            </a:r>
          </a:p>
          <a:p>
            <a:r>
              <a:rPr lang="es-ES" dirty="0" smtClean="0"/>
              <a:t>COSTO MAS ELEVADO</a:t>
            </a:r>
            <a:endParaRPr lang="es-AR" dirty="0"/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" y="48688"/>
            <a:ext cx="1219200" cy="1104900"/>
          </a:xfrm>
          <a:prstGeom prst="rect">
            <a:avLst/>
          </a:prstGeom>
        </p:spPr>
      </p:pic>
      <p:sp>
        <p:nvSpPr>
          <p:cNvPr id="10" name="Marcador de texto 2"/>
          <p:cNvSpPr txBox="1">
            <a:spLocks/>
          </p:cNvSpPr>
          <p:nvPr/>
        </p:nvSpPr>
        <p:spPr>
          <a:xfrm>
            <a:off x="5423658" y="1591837"/>
            <a:ext cx="4185623" cy="28621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/>
              <a:t>CRUCETA TRADICIONAL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AR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86" y="2833292"/>
            <a:ext cx="4025595" cy="789070"/>
          </a:xfrm>
          <a:prstGeom prst="rect">
            <a:avLst/>
          </a:prstGeom>
        </p:spPr>
      </p:pic>
      <p:sp>
        <p:nvSpPr>
          <p:cNvPr id="15" name="Marcador de texto 2"/>
          <p:cNvSpPr txBox="1">
            <a:spLocks/>
          </p:cNvSpPr>
          <p:nvPr/>
        </p:nvSpPr>
        <p:spPr>
          <a:xfrm>
            <a:off x="1017667" y="1591848"/>
            <a:ext cx="4185623" cy="28621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/>
              <a:t>CRUCETA </a:t>
            </a:r>
            <a:r>
              <a:rPr lang="es-ES" dirty="0"/>
              <a:t>DE MONTAJE EN </a:t>
            </a:r>
            <a:r>
              <a:rPr lang="es-ES" dirty="0" smtClean="0"/>
              <a:t>SECO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66" y="2423326"/>
            <a:ext cx="3329001" cy="20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CARACTERISTICAS</a:t>
            </a:r>
            <a:endParaRPr lang="es-AR" sz="5400" dirty="0"/>
          </a:p>
        </p:txBody>
      </p:sp>
      <p:sp>
        <p:nvSpPr>
          <p:cNvPr id="7" name="Marcador de texto 2"/>
          <p:cNvSpPr txBox="1">
            <a:spLocks/>
          </p:cNvSpPr>
          <p:nvPr/>
        </p:nvSpPr>
        <p:spPr>
          <a:xfrm>
            <a:off x="1011024" y="1637071"/>
            <a:ext cx="4185623" cy="30971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/>
              <a:t>MENSULA DE MONTAJE EN SECO</a:t>
            </a:r>
          </a:p>
          <a:p>
            <a:pPr algn="ctr"/>
            <a:endParaRPr lang="es-ES" dirty="0" smtClean="0"/>
          </a:p>
          <a:p>
            <a:pPr algn="ctr"/>
            <a:endParaRPr lang="es-ES" sz="1000" dirty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AR" dirty="0"/>
          </a:p>
        </p:txBody>
      </p:sp>
      <p:sp>
        <p:nvSpPr>
          <p:cNvPr id="8" name="Marcador de contenido 3"/>
          <p:cNvSpPr txBox="1">
            <a:spLocks/>
          </p:cNvSpPr>
          <p:nvPr/>
        </p:nvSpPr>
        <p:spPr>
          <a:xfrm>
            <a:off x="1026264" y="4925962"/>
            <a:ext cx="4185623" cy="18727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PESO: 180 KG</a:t>
            </a:r>
          </a:p>
          <a:p>
            <a:r>
              <a:rPr lang="es-ES" dirty="0" smtClean="0"/>
              <a:t>TIEMPO DE MONTAJE EN POSTE  1HS</a:t>
            </a:r>
          </a:p>
          <a:p>
            <a:r>
              <a:rPr lang="es-ES" dirty="0" smtClean="0"/>
              <a:t>31% MAS ECONOMICO</a:t>
            </a:r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35" y="2710984"/>
            <a:ext cx="3739499" cy="1551300"/>
          </a:xfrm>
          <a:prstGeom prst="rect">
            <a:avLst/>
          </a:prstGeom>
        </p:spPr>
      </p:pic>
      <p:sp>
        <p:nvSpPr>
          <p:cNvPr id="10" name="Marcador de texto 2"/>
          <p:cNvSpPr txBox="1">
            <a:spLocks/>
          </p:cNvSpPr>
          <p:nvPr/>
        </p:nvSpPr>
        <p:spPr>
          <a:xfrm>
            <a:off x="5423658" y="1637072"/>
            <a:ext cx="4185623" cy="3097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3000" dirty="0" smtClean="0"/>
          </a:p>
          <a:p>
            <a:pPr algn="ctr"/>
            <a:r>
              <a:rPr lang="es-ES" dirty="0" smtClean="0"/>
              <a:t>MENSULA TRADICIONAL</a:t>
            </a:r>
          </a:p>
          <a:p>
            <a:pPr algn="ctr"/>
            <a:endParaRPr lang="es-ES" sz="1500" dirty="0" smtClean="0"/>
          </a:p>
          <a:p>
            <a:pPr algn="ctr"/>
            <a:endParaRPr lang="es-ES" sz="1000" dirty="0"/>
          </a:p>
          <a:p>
            <a:pPr algn="ctr"/>
            <a:endParaRPr lang="es-ES" dirty="0" smtClean="0"/>
          </a:p>
          <a:p>
            <a:pPr algn="ctr"/>
            <a:endParaRPr lang="es-ES" sz="1000" dirty="0" smtClean="0"/>
          </a:p>
          <a:p>
            <a:pPr algn="ctr"/>
            <a:endParaRPr lang="es-ES" sz="1200" dirty="0"/>
          </a:p>
          <a:p>
            <a:pPr algn="ctr"/>
            <a:endParaRPr lang="es-ES" sz="1200" dirty="0" smtClean="0"/>
          </a:p>
          <a:p>
            <a:pPr algn="ctr"/>
            <a:endParaRPr lang="es-ES" sz="1200" dirty="0"/>
          </a:p>
          <a:p>
            <a:pPr algn="ctr"/>
            <a:endParaRPr lang="es-AR" sz="1200" dirty="0"/>
          </a:p>
        </p:txBody>
      </p:sp>
      <p:sp>
        <p:nvSpPr>
          <p:cNvPr id="11" name="Marcador de contenido 5"/>
          <p:cNvSpPr txBox="1">
            <a:spLocks/>
          </p:cNvSpPr>
          <p:nvPr/>
        </p:nvSpPr>
        <p:spPr>
          <a:xfrm>
            <a:off x="5438904" y="4925962"/>
            <a:ext cx="4185617" cy="18727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PESO: 200 KG</a:t>
            </a:r>
          </a:p>
          <a:p>
            <a:r>
              <a:rPr lang="es-ES" dirty="0" smtClean="0"/>
              <a:t>TIEMPO DE MONTAJE EN POSTE     15 DIAS</a:t>
            </a:r>
          </a:p>
          <a:p>
            <a:r>
              <a:rPr lang="es-ES" dirty="0" smtClean="0"/>
              <a:t>COSTO MAS ELEVADO</a:t>
            </a:r>
            <a:endParaRPr lang="es-AR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14" y="3121940"/>
            <a:ext cx="4025595" cy="729387"/>
          </a:xfrm>
          <a:prstGeom prst="rect">
            <a:avLst/>
          </a:prstGeom>
        </p:spPr>
      </p:pic>
      <p:pic>
        <p:nvPicPr>
          <p:cNvPr id="13" name="Marcador de conteni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" y="48688"/>
            <a:ext cx="12192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MANTENIMIENTO DE LINEA 13,2 KV</a:t>
            </a:r>
            <a:endParaRPr lang="es-AR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75" y="1463778"/>
            <a:ext cx="6932586" cy="5199440"/>
          </a:xfrm>
        </p:spPr>
      </p:pic>
      <p:pic>
        <p:nvPicPr>
          <p:cNvPr id="4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" y="48688"/>
            <a:ext cx="12192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5897" y="462116"/>
            <a:ext cx="3908322" cy="1263445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MANTENIMIENTO DE LINEA 13,2 KV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4" y="129812"/>
            <a:ext cx="4924466" cy="6565956"/>
          </a:xfr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" y="48688"/>
            <a:ext cx="12192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481</TotalTime>
  <Words>118</Words>
  <Application>Microsoft Office PowerPoint</Application>
  <PresentationFormat>Panorámica</PresentationFormat>
  <Paragraphs>47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Faceta</vt:lpstr>
      <vt:lpstr>FABRICA DE POSTES DE HORMIGON</vt:lpstr>
      <vt:lpstr>NORMAS DE FABRICACION</vt:lpstr>
      <vt:lpstr>ACCESORIOS DE MONTAJE EN SECO</vt:lpstr>
      <vt:lpstr>CARACTERISTICAS</vt:lpstr>
      <vt:lpstr>CARACTERISTICAS</vt:lpstr>
      <vt:lpstr>MANTENIMIENTO DE LINEA 13,2 KV</vt:lpstr>
      <vt:lpstr>MANTENIMIENTO DE LINEA 13,2 KV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FABRICA DE POSTES DE HORMIGON</dc:title>
  <dc:creator>Deposito 1</dc:creator>
  <cp:lastModifiedBy>Deposito 1</cp:lastModifiedBy>
  <cp:revision>36</cp:revision>
  <dcterms:created xsi:type="dcterms:W3CDTF">2025-07-01T13:29:21Z</dcterms:created>
  <dcterms:modified xsi:type="dcterms:W3CDTF">2025-07-03T09:39:37Z</dcterms:modified>
</cp:coreProperties>
</file>